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5" r:id="rId4"/>
    <p:sldId id="291" r:id="rId5"/>
    <p:sldId id="276" r:id="rId6"/>
    <p:sldId id="277" r:id="rId7"/>
    <p:sldId id="278" r:id="rId8"/>
    <p:sldId id="279" r:id="rId9"/>
    <p:sldId id="289" r:id="rId10"/>
    <p:sldId id="280" r:id="rId11"/>
    <p:sldId id="281" r:id="rId12"/>
    <p:sldId id="282" r:id="rId13"/>
    <p:sldId id="283" r:id="rId14"/>
    <p:sldId id="284" r:id="rId15"/>
    <p:sldId id="287" r:id="rId16"/>
    <p:sldId id="288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b="1" dirty="0"/>
              <a:t>تشریح بلوک تغذیه و شارژ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023" y="1391039"/>
            <a:ext cx="8077200" cy="1793167"/>
          </a:xfrm>
        </p:spPr>
        <p:txBody>
          <a:bodyPr/>
          <a:lstStyle/>
          <a:p>
            <a:pPr marL="182880" indent="0" algn="r">
              <a:buNone/>
            </a:pPr>
            <a:r>
              <a:rPr lang="fa-IR" sz="4400" dirty="0"/>
              <a:t>آموزش تعمیرات تلفن همراه </a:t>
            </a:r>
          </a:p>
        </p:txBody>
      </p:sp>
    </p:spTree>
    <p:extLst>
      <p:ext uri="{BB962C8B-B14F-4D97-AF65-F5344CB8AC3E}">
        <p14:creationId xmlns:p14="http://schemas.microsoft.com/office/powerpoint/2010/main" val="225400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49400"/>
            <a:ext cx="81534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en-US" dirty="0"/>
              <a:t>PWM</a:t>
            </a:r>
            <a:r>
              <a:rPr lang="fa-IR" dirty="0"/>
              <a:t>: مسیر راه انداز آی سی شارژ  توسط  آی سی تغذیه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آی سی های شارژ رایج  نوکیا : </a:t>
            </a:r>
            <a:r>
              <a:rPr lang="en-US" dirty="0" err="1"/>
              <a:t>Tahvo</a:t>
            </a:r>
            <a:r>
              <a:rPr lang="fa-IR" dirty="0"/>
              <a:t> ، </a:t>
            </a:r>
            <a:r>
              <a:rPr lang="en-US" dirty="0"/>
              <a:t> CHAPS</a:t>
            </a:r>
            <a:r>
              <a:rPr lang="fa-IR" dirty="0"/>
              <a:t>،</a:t>
            </a:r>
            <a:r>
              <a:rPr lang="en-US" dirty="0"/>
              <a:t> BETTY</a:t>
            </a:r>
            <a:r>
              <a:rPr lang="fa-IR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99" y="3048000"/>
            <a:ext cx="8153401" cy="5552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نکته : به باتری هایی که زود شارژ  و زود دشارژ میشود تایمی  می گویند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798" y="3733800"/>
            <a:ext cx="8153401" cy="1113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کلید پاور : برای روشن و خاموش کردن گوشی و تنها کلیدی است که هم به آی سی تغذیه </a:t>
            </a:r>
            <a:r>
              <a:rPr lang="en-US" dirty="0"/>
              <a:t> </a:t>
            </a:r>
            <a:r>
              <a:rPr lang="fa-IR" dirty="0"/>
              <a:t>و هم به </a:t>
            </a:r>
            <a:r>
              <a:rPr lang="en-US" dirty="0"/>
              <a:t>CPU</a:t>
            </a:r>
            <a:r>
              <a:rPr lang="fa-IR" dirty="0"/>
              <a:t> متصل می باشد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198" y="4895671"/>
            <a:ext cx="81534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تست کلید پاور : مولتی متر رنج بازر پراب ها وصل با فشردن کلید پاور باید صدای بازر شنیده شود و با رها کردن کلید باید صدای بازر قطع گردد. </a:t>
            </a:r>
          </a:p>
        </p:txBody>
      </p:sp>
      <p:pic>
        <p:nvPicPr>
          <p:cNvPr id="1026" name="Picture 2" descr="C:\Users\user\Desktop\download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0" t="55926" r="12667" b="12074"/>
          <a:stretch/>
        </p:blipFill>
        <p:spPr bwMode="auto">
          <a:xfrm>
            <a:off x="812798" y="5421768"/>
            <a:ext cx="1473324" cy="134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85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549400"/>
            <a:ext cx="518160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سیم کارت : یک قطعه سخت افزاری دارای </a:t>
            </a:r>
            <a:r>
              <a:rPr lang="en-US" dirty="0"/>
              <a:t>CPU , RAM , E2PROM</a:t>
            </a:r>
            <a:r>
              <a:rPr lang="fa-IR" dirty="0"/>
              <a:t> بود جهت بر قراری ارتباط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9" y="2737029"/>
            <a:ext cx="815340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قفل های سیم کارت:</a:t>
            </a:r>
          </a:p>
          <a:p>
            <a:pPr algn="just" rtl="1">
              <a:lnSpc>
                <a:spcPct val="200000"/>
              </a:lnSpc>
            </a:pPr>
            <a:r>
              <a:rPr lang="en-US" dirty="0"/>
              <a:t>PIN1</a:t>
            </a:r>
            <a:r>
              <a:rPr lang="fa-IR" dirty="0"/>
              <a:t> : جهت امنیت سیم کارت ، 4رقمی در صورتی که 3 بار اشتباه وارد شود درخواست </a:t>
            </a:r>
            <a:r>
              <a:rPr lang="en-US" dirty="0"/>
              <a:t>PUK1</a:t>
            </a:r>
            <a:r>
              <a:rPr lang="fa-IR" dirty="0"/>
              <a:t> را می دهد ، 8 رقمی بوده در سیم کارتهای قدیمی 8 بار و در سیم کارتهای جدید  3 بار اگر اشتباه وارد شود سیم کارت میسوزد 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4953000"/>
            <a:ext cx="815340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en-US" dirty="0"/>
              <a:t>PIN2</a:t>
            </a:r>
            <a:r>
              <a:rPr lang="fa-IR" dirty="0"/>
              <a:t> : برای محدود کردن سیم کارت ، حد اقل 4 رقمی و حداکثر 8 رقمی در صورت اشتباه وارد کردن </a:t>
            </a:r>
            <a:r>
              <a:rPr lang="en-US" dirty="0"/>
              <a:t>PUK2</a:t>
            </a:r>
            <a:r>
              <a:rPr lang="fa-IR" dirty="0"/>
              <a:t> را باید وارد کنید.در صورت اشتباه وارد کردن در برخی از گوشی ها احتمال قفل شدن سیمکارت بوده و در بعضی ها ایرادی به وجود نمی آید. </a:t>
            </a:r>
          </a:p>
        </p:txBody>
      </p:sp>
      <p:pic>
        <p:nvPicPr>
          <p:cNvPr id="8194" name="Picture 2" descr="C:\Users\user\Desktop\9c2e882fb19c9a70aedf20f039fbd0b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62000"/>
            <a:ext cx="3712435" cy="247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05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49400"/>
            <a:ext cx="815340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انواع سیم کارت از نظر ظاهری :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1- قدیم - سفید رنگ – ولتاژ راه انداز 5 ولت –ظرفیت 100 شماره تماس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2- جدید – رنگی – ولتاژ راه انداز 3 ولت – ظرفیت 250 شماره تماس</a:t>
            </a:r>
          </a:p>
          <a:p>
            <a:pPr algn="just" rtl="1">
              <a:lnSpc>
                <a:spcPct val="200000"/>
              </a:lnSpc>
            </a:pPr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4309600" y="4035524"/>
            <a:ext cx="468200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دلایل خرابی سیم کارت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شکستن – آبخوردگی – حرارت - </a:t>
            </a:r>
            <a:r>
              <a:rPr lang="en-US" dirty="0"/>
              <a:t>PUK1</a:t>
            </a:r>
            <a:r>
              <a:rPr lang="fa-IR" dirty="0"/>
              <a:t> اشتباه – میدان مغناطیسی شدید. </a:t>
            </a:r>
          </a:p>
        </p:txBody>
      </p:sp>
      <p:pic>
        <p:nvPicPr>
          <p:cNvPr id="9218" name="Picture 2" descr="C:\Users\user\Desktop\sim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3124200"/>
            <a:ext cx="5147799" cy="38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64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8153401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مشخصات پایه های سیم کارت :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1- </a:t>
            </a:r>
            <a:r>
              <a:rPr lang="en-US" dirty="0"/>
              <a:t>SDA</a:t>
            </a:r>
            <a:r>
              <a:rPr lang="fa-IR" dirty="0"/>
              <a:t> : پایه ارسال داده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2- </a:t>
            </a:r>
            <a:r>
              <a:rPr lang="en-US" dirty="0"/>
              <a:t>SCL</a:t>
            </a:r>
            <a:r>
              <a:rPr lang="fa-IR" dirty="0"/>
              <a:t> : هماهنگ ساز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3- </a:t>
            </a:r>
            <a:r>
              <a:rPr lang="en-US" dirty="0"/>
              <a:t>RESET</a:t>
            </a:r>
            <a:r>
              <a:rPr lang="fa-IR" dirty="0"/>
              <a:t>: باز نشانی کردن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4- </a:t>
            </a:r>
            <a:r>
              <a:rPr lang="en-US" dirty="0"/>
              <a:t>VCC</a:t>
            </a:r>
            <a:r>
              <a:rPr lang="fa-IR" dirty="0"/>
              <a:t> : ولتاژ مثبت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5- </a:t>
            </a:r>
            <a:r>
              <a:rPr lang="en-US" dirty="0"/>
              <a:t>GND</a:t>
            </a:r>
            <a:r>
              <a:rPr lang="fa-IR" dirty="0"/>
              <a:t> :ولتاژ منفی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6- </a:t>
            </a:r>
            <a:r>
              <a:rPr lang="en-US" dirty="0"/>
              <a:t>NC</a:t>
            </a:r>
            <a:r>
              <a:rPr lang="fa-IR" dirty="0"/>
              <a:t> : بدون اتصال </a:t>
            </a:r>
          </a:p>
          <a:p>
            <a:pPr algn="just" rtl="1">
              <a:lnSpc>
                <a:spcPct val="200000"/>
              </a:lnSpc>
            </a:pPr>
            <a:endParaRPr lang="fa-IR" dirty="0"/>
          </a:p>
        </p:txBody>
      </p:sp>
      <p:pic>
        <p:nvPicPr>
          <p:cNvPr id="2050" name="Picture 2" descr="C:\Users\user\Desktop\eyb-yabi-madar-sim-card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8" y="1236615"/>
            <a:ext cx="311810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ownloa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87657"/>
            <a:ext cx="3777475" cy="316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192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815340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پیغام های رایج سیم کارت :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1- </a:t>
            </a:r>
            <a:r>
              <a:rPr lang="en-US" dirty="0"/>
              <a:t>Insert SIM card</a:t>
            </a:r>
            <a:r>
              <a:rPr lang="fa-IR" dirty="0"/>
              <a:t> : سیم کارت در گوشی نصب نیست ، و یا گوشی سیم کارت را نمی شناسد که باید کانکتور سیم کارت و فیلتر </a:t>
            </a:r>
            <a:r>
              <a:rPr lang="en-US" dirty="0"/>
              <a:t>ESD</a:t>
            </a:r>
            <a:r>
              <a:rPr lang="fa-IR" dirty="0"/>
              <a:t> سیم کارت مورد بررسی قرار بگیرد.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2- </a:t>
            </a:r>
            <a:r>
              <a:rPr lang="en-US" dirty="0"/>
              <a:t>Card Reject</a:t>
            </a:r>
            <a:r>
              <a:rPr lang="fa-IR" dirty="0"/>
              <a:t> :  معمولا زمانی مشاهده میشود که سیم کارت سوخته باشد .</a:t>
            </a:r>
          </a:p>
          <a:p>
            <a:pPr algn="just" rtl="1">
              <a:lnSpc>
                <a:spcPct val="200000"/>
              </a:lnSpc>
            </a:pPr>
            <a:endParaRPr lang="fa-IR" dirty="0"/>
          </a:p>
        </p:txBody>
      </p:sp>
      <p:pic>
        <p:nvPicPr>
          <p:cNvPr id="10242" name="Picture 2" descr="C:\Users\user\Desktop\download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178300"/>
            <a:ext cx="3429000" cy="29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5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واسط کاربری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447800"/>
            <a:ext cx="21336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UEM</a:t>
            </a:r>
            <a:endParaRPr lang="fa-IR" sz="4400" dirty="0"/>
          </a:p>
        </p:txBody>
      </p:sp>
      <p:sp>
        <p:nvSpPr>
          <p:cNvPr id="4" name="Chord 3"/>
          <p:cNvSpPr/>
          <p:nvPr/>
        </p:nvSpPr>
        <p:spPr>
          <a:xfrm>
            <a:off x="4394200" y="1905000"/>
            <a:ext cx="558800" cy="723900"/>
          </a:xfrm>
          <a:prstGeom prst="chord">
            <a:avLst>
              <a:gd name="adj1" fmla="val 5394173"/>
              <a:gd name="adj2" fmla="val 1620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Oval 4"/>
          <p:cNvSpPr/>
          <p:nvPr/>
        </p:nvSpPr>
        <p:spPr>
          <a:xfrm>
            <a:off x="4380470" y="2820418"/>
            <a:ext cx="495300" cy="4953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M</a:t>
            </a:r>
            <a:endParaRPr lang="fa-I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819400" y="2133600"/>
            <a:ext cx="157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68600" y="3060700"/>
            <a:ext cx="157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886930" y="3061618"/>
            <a:ext cx="447070" cy="1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user\Desktop\photo\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7269" y="4404395"/>
            <a:ext cx="838202" cy="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photo\electrical-clipart-electricity-circuit-1-660x33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9" t="65354" r="1717"/>
          <a:stretch/>
        </p:blipFill>
        <p:spPr bwMode="auto">
          <a:xfrm>
            <a:off x="5125661" y="3046733"/>
            <a:ext cx="284539" cy="28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819400" y="4267200"/>
            <a:ext cx="157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19400" y="2362200"/>
            <a:ext cx="157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84998" y="1751111"/>
            <a:ext cx="1143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بلندگوی بازر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4194" y="2752923"/>
            <a:ext cx="1143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موتور ویبره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54194" y="3959423"/>
            <a:ext cx="1143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لایت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5400" y="1441713"/>
            <a:ext cx="34290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این بلوک راه اندازه بازر ، ویبره و </a:t>
            </a:r>
            <a:r>
              <a:rPr lang="en-US" sz="1400" dirty="0"/>
              <a:t>LED</a:t>
            </a:r>
            <a:r>
              <a:rPr lang="fa-IR" sz="1400" dirty="0"/>
              <a:t> های روشن کننده صفحه کلید بوده . جزئی از ای سی تغذیه می باشد 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0200" y="2488168"/>
            <a:ext cx="34290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بازر : اولین هشدار دهنده گوشی بابت صدای پخش زنگ گوشی و صدای صفحه کلید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5000" y="3534623"/>
            <a:ext cx="3429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در برخی طراحی ها این قطعه با قطعه اسپیکر ادغام میشود 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41674" y="4319468"/>
            <a:ext cx="3429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تست بازار : مولتی متر رنج بازر پراب ها وصل  عددی بین 8 تا 14 اهم باید نشان دهد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0" y="5105403"/>
            <a:ext cx="65896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ویبره : یا همان لرزاننده دومین هشدار دهنده گوشی </a:t>
            </a:r>
          </a:p>
          <a:p>
            <a:pPr algn="r" rtl="1"/>
            <a:r>
              <a:rPr lang="fa-IR" sz="1400" dirty="0"/>
              <a:t>برای تست کافی به قطعه با منبع تغذیه ولتاژ اعمال گردد.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68707" y="5791200"/>
            <a:ext cx="658964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1400" dirty="0"/>
              <a:t>LED</a:t>
            </a:r>
            <a:r>
              <a:rPr lang="fa-IR" sz="1400" dirty="0"/>
              <a:t> : سومین هشدار دهنده ، برای تست کافی است به قطعه ولتاژ اعمال گردد .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43400" y="2796038"/>
            <a:ext cx="558800" cy="54406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55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واسط کاربری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</a:t>
            </a: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1441713"/>
            <a:ext cx="3429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نکته : اگر جریانکشی </a:t>
            </a:r>
            <a:r>
              <a:rPr lang="fa-IR" sz="1400"/>
              <a:t>در مدار </a:t>
            </a:r>
            <a:r>
              <a:rPr lang="fa-IR" sz="1400" dirty="0"/>
              <a:t>زیاد بوده و آی سی بازر داغ شود ایراد از بازر است 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57800" y="2595890"/>
            <a:ext cx="34290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نکته : اگر با جازدن باتری ویبره شروع به کار کند ایراد از آی سی تغذیه می باشد .</a:t>
            </a:r>
          </a:p>
          <a:p>
            <a:pPr algn="r" rtl="1"/>
            <a:endParaRPr lang="fa-IR" sz="1400" dirty="0"/>
          </a:p>
        </p:txBody>
      </p:sp>
      <p:sp>
        <p:nvSpPr>
          <p:cNvPr id="20" name="Rectangle 19"/>
          <p:cNvSpPr/>
          <p:nvPr/>
        </p:nvSpPr>
        <p:spPr>
          <a:xfrm>
            <a:off x="685800" y="1447800"/>
            <a:ext cx="21336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/>
              <a:t>UEM</a:t>
            </a:r>
            <a:endParaRPr lang="fa-IR" sz="4400" dirty="0"/>
          </a:p>
        </p:txBody>
      </p:sp>
      <p:sp>
        <p:nvSpPr>
          <p:cNvPr id="24" name="Chord 23"/>
          <p:cNvSpPr/>
          <p:nvPr/>
        </p:nvSpPr>
        <p:spPr>
          <a:xfrm>
            <a:off x="4394200" y="1905000"/>
            <a:ext cx="558800" cy="723900"/>
          </a:xfrm>
          <a:prstGeom prst="chord">
            <a:avLst>
              <a:gd name="adj1" fmla="val 5394173"/>
              <a:gd name="adj2" fmla="val 1620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Oval 24"/>
          <p:cNvSpPr/>
          <p:nvPr/>
        </p:nvSpPr>
        <p:spPr>
          <a:xfrm>
            <a:off x="4380470" y="2820418"/>
            <a:ext cx="495300" cy="4953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M</a:t>
            </a:r>
            <a:endParaRPr lang="fa-IR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2819400" y="2133600"/>
            <a:ext cx="157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68600" y="3060700"/>
            <a:ext cx="157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886930" y="3061618"/>
            <a:ext cx="447070" cy="1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user\Desktop\photo\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7269" y="4404395"/>
            <a:ext cx="838202" cy="5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user\Desktop\photo\electrical-clipart-electricity-circuit-1-660x33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9" t="65354" r="1717"/>
          <a:stretch/>
        </p:blipFill>
        <p:spPr bwMode="auto">
          <a:xfrm>
            <a:off x="5125661" y="3046733"/>
            <a:ext cx="284539" cy="28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2819400" y="4267200"/>
            <a:ext cx="157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19400" y="2362200"/>
            <a:ext cx="157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84998" y="1751111"/>
            <a:ext cx="1143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بلندگوی بازر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54194" y="2752923"/>
            <a:ext cx="1143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موتور ویبره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54194" y="3959423"/>
            <a:ext cx="1143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1400" dirty="0"/>
              <a:t>لایت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343400" y="2796038"/>
            <a:ext cx="558800" cy="54406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8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قطعاتی مستقیما از باتری تغذیه میشوند :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0264" y="1441713"/>
            <a:ext cx="3429000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300000"/>
              </a:lnSpc>
            </a:pPr>
            <a:r>
              <a:rPr lang="fa-IR" sz="1400" dirty="0"/>
              <a:t>1- </a:t>
            </a:r>
            <a:r>
              <a:rPr lang="en-US" sz="1400" dirty="0"/>
              <a:t>IC pa</a:t>
            </a:r>
            <a:r>
              <a:rPr lang="fa-IR" sz="1400" dirty="0"/>
              <a:t> در بلوک رادیویی</a:t>
            </a:r>
          </a:p>
          <a:p>
            <a:pPr algn="r" rtl="1">
              <a:lnSpc>
                <a:spcPct val="300000"/>
              </a:lnSpc>
            </a:pPr>
            <a:r>
              <a:rPr lang="fa-IR" sz="1400" dirty="0"/>
              <a:t>2- </a:t>
            </a:r>
            <a:r>
              <a:rPr lang="en-US" sz="1400" dirty="0"/>
              <a:t>IC </a:t>
            </a:r>
            <a:r>
              <a:rPr lang="fa-IR" sz="1400" dirty="0"/>
              <a:t>تغذیه </a:t>
            </a:r>
          </a:p>
          <a:p>
            <a:pPr algn="r" rtl="1">
              <a:lnSpc>
                <a:spcPct val="300000"/>
              </a:lnSpc>
            </a:pPr>
            <a:r>
              <a:rPr lang="fa-IR" sz="1400" dirty="0"/>
              <a:t>3- </a:t>
            </a:r>
            <a:r>
              <a:rPr lang="en-US" sz="1400" dirty="0"/>
              <a:t>IC</a:t>
            </a:r>
            <a:r>
              <a:rPr lang="fa-IR" sz="1400" dirty="0"/>
              <a:t> تغذیه مدار پردازش</a:t>
            </a:r>
          </a:p>
          <a:p>
            <a:pPr algn="r" rtl="1">
              <a:lnSpc>
                <a:spcPct val="300000"/>
              </a:lnSpc>
            </a:pPr>
            <a:r>
              <a:rPr lang="fa-IR" sz="1400" dirty="0"/>
              <a:t>4- </a:t>
            </a:r>
            <a:r>
              <a:rPr lang="en-US" sz="1400" dirty="0"/>
              <a:t>IC</a:t>
            </a:r>
            <a:r>
              <a:rPr lang="fa-IR" sz="1400" dirty="0"/>
              <a:t> تقویت زنگ</a:t>
            </a:r>
          </a:p>
          <a:p>
            <a:pPr algn="r" rtl="1">
              <a:lnSpc>
                <a:spcPct val="300000"/>
              </a:lnSpc>
            </a:pPr>
            <a:r>
              <a:rPr lang="fa-IR" sz="1400" dirty="0"/>
              <a:t>5- </a:t>
            </a:r>
            <a:r>
              <a:rPr lang="en-US" sz="1400" dirty="0"/>
              <a:t>IC</a:t>
            </a:r>
            <a:r>
              <a:rPr lang="fa-IR" sz="1400" dirty="0"/>
              <a:t> مدار لایت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2667000"/>
            <a:ext cx="396240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fa-IR" sz="1400" dirty="0"/>
              <a:t>در صورت سوختن اتصال کوتاه دیده میشود .</a:t>
            </a:r>
          </a:p>
        </p:txBody>
      </p:sp>
    </p:spTree>
    <p:extLst>
      <p:ext uri="{BB962C8B-B14F-4D97-AF65-F5344CB8AC3E}">
        <p14:creationId xmlns:p14="http://schemas.microsoft.com/office/powerpoint/2010/main" val="228333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3800" y="1676400"/>
            <a:ext cx="44196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371600" y="2006600"/>
            <a:ext cx="152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3124200" y="1981200"/>
            <a:ext cx="1143000" cy="711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4572000" y="2006600"/>
            <a:ext cx="762000" cy="180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1447800" y="3505200"/>
            <a:ext cx="2819400" cy="736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47800" y="1295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05000" y="1295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62200" y="1295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19400" y="1295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029200" y="1295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13400" y="42545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54600" y="4648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76400" y="42545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09800" y="4267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43200" y="4267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276600" y="42672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03182" y="849868"/>
            <a:ext cx="48923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BSI</a:t>
            </a:r>
            <a:endParaRPr lang="fa-IR" dirty="0"/>
          </a:p>
        </p:txBody>
      </p:sp>
      <p:sp>
        <p:nvSpPr>
          <p:cNvPr id="27" name="TextBox 26"/>
          <p:cNvSpPr txBox="1"/>
          <p:nvPr/>
        </p:nvSpPr>
        <p:spPr>
          <a:xfrm>
            <a:off x="1600200" y="880646"/>
            <a:ext cx="67358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/>
              <a:t>TEMP</a:t>
            </a:r>
            <a:endParaRPr lang="fa-IR" dirty="0"/>
          </a:p>
        </p:txBody>
      </p:sp>
      <p:sp>
        <p:nvSpPr>
          <p:cNvPr id="28" name="TextBox 27"/>
          <p:cNvSpPr txBox="1"/>
          <p:nvPr/>
        </p:nvSpPr>
        <p:spPr>
          <a:xfrm>
            <a:off x="2254593" y="884992"/>
            <a:ext cx="26000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/>
              <a:t>-</a:t>
            </a:r>
            <a:endParaRPr lang="fa-IR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89396" y="880646"/>
            <a:ext cx="304892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b="1" dirty="0"/>
              <a:t>+</a:t>
            </a:r>
            <a:endParaRPr lang="fa-IR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692418" y="542092"/>
            <a:ext cx="62549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600" dirty="0"/>
              <a:t>باتری</a:t>
            </a:r>
            <a:endParaRPr lang="fa-IR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865257"/>
            <a:ext cx="944489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600" dirty="0"/>
              <a:t>کلید پاور </a:t>
            </a:r>
            <a:endParaRPr lang="fa-IR" dirty="0"/>
          </a:p>
        </p:txBody>
      </p:sp>
      <p:sp>
        <p:nvSpPr>
          <p:cNvPr id="32" name="TextBox 31"/>
          <p:cNvSpPr txBox="1"/>
          <p:nvPr/>
        </p:nvSpPr>
        <p:spPr>
          <a:xfrm>
            <a:off x="6324600" y="4072523"/>
            <a:ext cx="1124026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600" dirty="0"/>
              <a:t>سیم کارت </a:t>
            </a:r>
            <a:endParaRPr lang="fa-IR" dirty="0"/>
          </a:p>
        </p:txBody>
      </p:sp>
      <p:sp>
        <p:nvSpPr>
          <p:cNvPr id="33" name="TextBox 32"/>
          <p:cNvSpPr txBox="1"/>
          <p:nvPr/>
        </p:nvSpPr>
        <p:spPr>
          <a:xfrm>
            <a:off x="4745060" y="5490577"/>
            <a:ext cx="61908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600" dirty="0"/>
              <a:t>PWM</a:t>
            </a:r>
            <a:endParaRPr lang="fa-IR" dirty="0"/>
          </a:p>
        </p:txBody>
      </p:sp>
      <p:sp>
        <p:nvSpPr>
          <p:cNvPr id="34" name="TextBox 33"/>
          <p:cNvSpPr txBox="1"/>
          <p:nvPr/>
        </p:nvSpPr>
        <p:spPr>
          <a:xfrm>
            <a:off x="1567580" y="2180223"/>
            <a:ext cx="1132040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600" dirty="0"/>
              <a:t>محافظ ولتاژ</a:t>
            </a:r>
            <a:endParaRPr lang="fa-IR" dirty="0"/>
          </a:p>
        </p:txBody>
      </p:sp>
      <p:sp>
        <p:nvSpPr>
          <p:cNvPr id="35" name="TextBox 34"/>
          <p:cNvSpPr txBox="1"/>
          <p:nvPr/>
        </p:nvSpPr>
        <p:spPr>
          <a:xfrm>
            <a:off x="3071971" y="2180223"/>
            <a:ext cx="1247457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200" dirty="0"/>
              <a:t>اندازه گیری ولتاژ </a:t>
            </a:r>
            <a:endParaRPr lang="fa-IR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550201" y="2132905"/>
            <a:ext cx="80559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1400" dirty="0"/>
              <a:t>مبدل آنالوگ به دیجیتال </a:t>
            </a:r>
            <a:endParaRPr lang="fa-IR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246291" y="3704223"/>
            <a:ext cx="1122422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1600" dirty="0"/>
              <a:t>رگولاتور ها </a:t>
            </a:r>
            <a:endParaRPr lang="fa-IR" dirty="0"/>
          </a:p>
        </p:txBody>
      </p:sp>
      <p:sp>
        <p:nvSpPr>
          <p:cNvPr id="38" name="TextBox 37"/>
          <p:cNvSpPr txBox="1"/>
          <p:nvPr/>
        </p:nvSpPr>
        <p:spPr>
          <a:xfrm>
            <a:off x="1317910" y="4923254"/>
            <a:ext cx="66236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/>
              <a:t>VCore</a:t>
            </a:r>
            <a:endParaRPr lang="fa-IR" dirty="0"/>
          </a:p>
        </p:txBody>
      </p:sp>
      <p:sp>
        <p:nvSpPr>
          <p:cNvPr id="39" name="TextBox 38"/>
          <p:cNvSpPr txBox="1"/>
          <p:nvPr/>
        </p:nvSpPr>
        <p:spPr>
          <a:xfrm>
            <a:off x="1922886" y="4953000"/>
            <a:ext cx="67358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 err="1"/>
              <a:t>Vflash</a:t>
            </a:r>
            <a:endParaRPr lang="fa-IR" dirty="0"/>
          </a:p>
        </p:txBody>
      </p:sp>
      <p:sp>
        <p:nvSpPr>
          <p:cNvPr id="40" name="TextBox 39"/>
          <p:cNvSpPr txBox="1"/>
          <p:nvPr/>
        </p:nvSpPr>
        <p:spPr>
          <a:xfrm>
            <a:off x="2514600" y="4978400"/>
            <a:ext cx="460382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VIO</a:t>
            </a:r>
            <a:endParaRPr lang="fa-IR" dirty="0"/>
          </a:p>
        </p:txBody>
      </p:sp>
      <p:sp>
        <p:nvSpPr>
          <p:cNvPr id="41" name="TextBox 40"/>
          <p:cNvSpPr txBox="1"/>
          <p:nvPr/>
        </p:nvSpPr>
        <p:spPr>
          <a:xfrm>
            <a:off x="3062453" y="5026223"/>
            <a:ext cx="48923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VRF</a:t>
            </a:r>
            <a:endParaRPr lang="fa-IR" dirty="0"/>
          </a:p>
        </p:txBody>
      </p:sp>
      <p:sp>
        <p:nvSpPr>
          <p:cNvPr id="42" name="TextBox 41"/>
          <p:cNvSpPr txBox="1"/>
          <p:nvPr/>
        </p:nvSpPr>
        <p:spPr>
          <a:xfrm>
            <a:off x="3307071" y="6019800"/>
            <a:ext cx="294132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dirty="0"/>
              <a:t>نمای داخل آی سی تغذیه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3064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4416" y="1549400"/>
            <a:ext cx="45817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dirty="0"/>
              <a:t>این بلوک تامین کننده  ولتاژ سایر بلوک هاست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56791" y="2374900"/>
            <a:ext cx="39726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/>
              <a:t>کریستال راه اندازه </a:t>
            </a:r>
            <a:r>
              <a:rPr lang="en-US" dirty="0"/>
              <a:t>IC</a:t>
            </a:r>
            <a:r>
              <a:rPr lang="fa-IR" dirty="0"/>
              <a:t> تغذیه </a:t>
            </a:r>
            <a:r>
              <a:rPr lang="en-US" dirty="0"/>
              <a:t>RTC</a:t>
            </a:r>
            <a:r>
              <a:rPr lang="fa-IR" dirty="0"/>
              <a:t> نام دارد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20139" y="3193534"/>
            <a:ext cx="512204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/>
              <a:t>فرکانس کریستال </a:t>
            </a:r>
            <a:r>
              <a:rPr lang="en-US" dirty="0"/>
              <a:t>RTC</a:t>
            </a:r>
            <a:r>
              <a:rPr lang="fa-IR" dirty="0"/>
              <a:t> 32/768 کیلو هرتز می باشد 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" y="5105400"/>
            <a:ext cx="82849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/>
              <a:t>ای سی تغذیه گوشی های سامسونگ و هوواوی : </a:t>
            </a:r>
            <a:r>
              <a:rPr lang="en-US" dirty="0"/>
              <a:t>BROADCOM </a:t>
            </a:r>
            <a:r>
              <a:rPr lang="fa-IR" dirty="0"/>
              <a:t> ، </a:t>
            </a:r>
            <a:r>
              <a:rPr lang="en-US" dirty="0"/>
              <a:t>MAXIM</a:t>
            </a:r>
            <a:r>
              <a:rPr lang="fa-IR" dirty="0"/>
              <a:t> ، </a:t>
            </a:r>
            <a:r>
              <a:rPr lang="en-US" dirty="0"/>
              <a:t>HISILICON </a:t>
            </a:r>
            <a:r>
              <a:rPr lang="fa-IR" dirty="0"/>
              <a:t> ، </a:t>
            </a:r>
            <a:r>
              <a:rPr lang="en-US" dirty="0"/>
              <a:t>MEDIATEK</a:t>
            </a:r>
            <a:endParaRPr lang="fa-IR" dirty="0"/>
          </a:p>
        </p:txBody>
      </p:sp>
      <p:sp>
        <p:nvSpPr>
          <p:cNvPr id="46" name="TextBox 45"/>
          <p:cNvSpPr txBox="1"/>
          <p:nvPr/>
        </p:nvSpPr>
        <p:spPr>
          <a:xfrm>
            <a:off x="3071578" y="4419600"/>
            <a:ext cx="582300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/>
              <a:t>اسامی رایج آی سی تغذیه در نوکیا  </a:t>
            </a:r>
            <a:r>
              <a:rPr lang="en-US" dirty="0"/>
              <a:t>AVILMA</a:t>
            </a:r>
            <a:r>
              <a:rPr lang="fa-IR" dirty="0"/>
              <a:t> ، </a:t>
            </a:r>
            <a:r>
              <a:rPr lang="en-US" dirty="0"/>
              <a:t>UEM</a:t>
            </a:r>
            <a:r>
              <a:rPr lang="fa-IR" dirty="0"/>
              <a:t> ، </a:t>
            </a:r>
            <a:r>
              <a:rPr lang="en-US" dirty="0"/>
              <a:t>RETU</a:t>
            </a:r>
            <a:endParaRPr lang="fa-IR" dirty="0"/>
          </a:p>
        </p:txBody>
      </p:sp>
      <p:sp>
        <p:nvSpPr>
          <p:cNvPr id="47" name="TextBox 46"/>
          <p:cNvSpPr txBox="1"/>
          <p:nvPr/>
        </p:nvSpPr>
        <p:spPr>
          <a:xfrm>
            <a:off x="3446360" y="3734832"/>
            <a:ext cx="53174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/>
              <a:t>آی سی تغذیه ولتاژ خود را مستقیما از باتری می گیرد.</a:t>
            </a:r>
          </a:p>
        </p:txBody>
      </p:sp>
      <p:pic>
        <p:nvPicPr>
          <p:cNvPr id="3074" name="Picture 2" descr="C:\Users\user\Desktop\photo\pARTS SMD\p1 (29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t="31852" r="24444" b="20843"/>
          <a:stretch/>
        </p:blipFill>
        <p:spPr bwMode="auto">
          <a:xfrm>
            <a:off x="228600" y="608568"/>
            <a:ext cx="2683730" cy="213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5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900"/>
          <a:stretch/>
        </p:blipFill>
        <p:spPr>
          <a:xfrm>
            <a:off x="123324" y="0"/>
            <a:ext cx="863967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4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49400"/>
            <a:ext cx="815340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تست کریستال :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مولتی متر  رنج فرکانس ( </a:t>
            </a:r>
            <a:r>
              <a:rPr lang="en-US" dirty="0"/>
              <a:t>HZ</a:t>
            </a:r>
            <a:r>
              <a:rPr lang="fa-IR" dirty="0"/>
              <a:t> ) پراب مشکی به منفی و پراب قرمز را به تک تک پایه های کریستال  وصل میکنیم . روی یکی از پایه ها باید عدد مورد نظر دیده شود.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در مورد کریستال </a:t>
            </a:r>
            <a:r>
              <a:rPr lang="en-US" dirty="0"/>
              <a:t>RTC</a:t>
            </a:r>
            <a:r>
              <a:rPr lang="fa-IR" dirty="0"/>
              <a:t> در هر دو حالت خاموش و روشن بودن گوشی حالت تست وجود دارد. </a:t>
            </a:r>
          </a:p>
        </p:txBody>
      </p:sp>
      <p:pic>
        <p:nvPicPr>
          <p:cNvPr id="4098" name="Picture 2" descr="C:\Users\user\Desktop\kjk(1)_wid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3581400"/>
            <a:ext cx="800622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6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49400"/>
            <a:ext cx="815340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خروجی های </a:t>
            </a:r>
            <a:r>
              <a:rPr lang="en-US" dirty="0"/>
              <a:t>IC</a:t>
            </a:r>
            <a:r>
              <a:rPr lang="fa-IR" dirty="0"/>
              <a:t> تغذیه :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1- </a:t>
            </a:r>
            <a:r>
              <a:rPr lang="en-US" dirty="0"/>
              <a:t>VCORE</a:t>
            </a:r>
            <a:r>
              <a:rPr lang="fa-IR" dirty="0"/>
              <a:t> : تامین ولتاژ بلوک پردازش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2- </a:t>
            </a:r>
            <a:r>
              <a:rPr lang="en-US" dirty="0"/>
              <a:t>V flash </a:t>
            </a:r>
            <a:r>
              <a:rPr lang="fa-IR" dirty="0"/>
              <a:t> : تامین ولتاژ </a:t>
            </a:r>
            <a:r>
              <a:rPr lang="en-US" dirty="0"/>
              <a:t>IC</a:t>
            </a:r>
            <a:r>
              <a:rPr lang="fa-IR" dirty="0"/>
              <a:t> فلش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3- </a:t>
            </a:r>
            <a:r>
              <a:rPr lang="en-US" dirty="0"/>
              <a:t>V IO</a:t>
            </a:r>
            <a:r>
              <a:rPr lang="fa-IR" dirty="0"/>
              <a:t> : تامین ولتاژ درگاه های ورودی و خروجی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4- </a:t>
            </a:r>
            <a:r>
              <a:rPr lang="en-US" dirty="0"/>
              <a:t>V RF</a:t>
            </a:r>
            <a:r>
              <a:rPr lang="fa-IR" dirty="0"/>
              <a:t> : تامین ولتاژ بلوک رادیویی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2" t="38021" r="33750" b="23959"/>
          <a:stretch/>
        </p:blipFill>
        <p:spPr bwMode="auto">
          <a:xfrm>
            <a:off x="304800" y="1828800"/>
            <a:ext cx="377190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076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49400"/>
            <a:ext cx="8153401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مشخصات پین های باتری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1- </a:t>
            </a:r>
            <a:r>
              <a:rPr lang="en-US" dirty="0"/>
              <a:t>V BAT </a:t>
            </a:r>
            <a:r>
              <a:rPr lang="fa-IR" dirty="0"/>
              <a:t>: پایه ولتاژ مثبت باتری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2- </a:t>
            </a:r>
            <a:r>
              <a:rPr lang="en-US" dirty="0"/>
              <a:t>GND </a:t>
            </a:r>
            <a:r>
              <a:rPr lang="fa-IR" dirty="0"/>
              <a:t> :  پایه منفی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3- </a:t>
            </a:r>
            <a:r>
              <a:rPr lang="en-US" dirty="0"/>
              <a:t>BSI</a:t>
            </a:r>
            <a:r>
              <a:rPr lang="fa-IR" dirty="0"/>
              <a:t>: پایه تشخیص وجود باتری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در صورت خرابی این پایه گوشی نباید روشن شود .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4- </a:t>
            </a:r>
            <a:r>
              <a:rPr lang="en-US" dirty="0"/>
              <a:t>TEMP</a:t>
            </a:r>
            <a:r>
              <a:rPr lang="fa-IR" dirty="0"/>
              <a:t> : پایه اندازه گیری دمای باتری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در صورت خرابی  باتری بیش از حد داغ میشود و یا اصلا شارژ قبول نمی کند . </a:t>
            </a:r>
          </a:p>
        </p:txBody>
      </p:sp>
      <p:pic>
        <p:nvPicPr>
          <p:cNvPr id="6147" name="Picture 3" descr="C:\Users\user\Desktop\کانکتور-باطری-گوشی-موبایل-سامسونگ-SAMSUNG-S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0" t="29168" r="14134" b="26566"/>
          <a:stretch/>
        </p:blipFill>
        <p:spPr bwMode="auto">
          <a:xfrm>
            <a:off x="380999" y="1464458"/>
            <a:ext cx="4271647" cy="28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75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49400"/>
            <a:ext cx="815340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عوامل خراب شدن باتری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1- طول عمر باتری 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2- شارژ  اولیه باتری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3- تعداد شارژ و دشارژ شدن باتری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4- خرابی قطعات مدار شارژ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 </a:t>
            </a:r>
          </a:p>
        </p:txBody>
      </p:sp>
      <p:pic>
        <p:nvPicPr>
          <p:cNvPr id="7170" name="Picture 2" descr="C:\Users\user\Desktop\باطری-اورجینال-گوشی-آیمت-imet-t8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609600"/>
            <a:ext cx="5686425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3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62200" y="381000"/>
            <a:ext cx="6400800" cy="640080"/>
          </a:xfrm>
        </p:spPr>
        <p:txBody>
          <a:bodyPr/>
          <a:lstStyle/>
          <a:p>
            <a:pPr marL="45720" indent="0">
              <a:buNone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تشریح بلوک تغذیه و شارژ </a:t>
            </a:r>
            <a:endParaRPr lang="fa-IR" sz="28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549400"/>
            <a:ext cx="815340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dirty="0"/>
              <a:t>انواع باتری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1- نیکل کادمیوم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2- نیکل متال هیدرات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3- یون لیتیوم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4- پلیمر لیتیوم  </a:t>
            </a:r>
          </a:p>
          <a:p>
            <a:pPr algn="just" rtl="1">
              <a:lnSpc>
                <a:spcPct val="200000"/>
              </a:lnSpc>
            </a:pPr>
            <a:r>
              <a:rPr lang="fa-IR" dirty="0"/>
              <a:t> </a:t>
            </a:r>
          </a:p>
        </p:txBody>
      </p:sp>
      <p:pic>
        <p:nvPicPr>
          <p:cNvPr id="1026" name="Picture 2" descr="C:\Users\user\Desktop\unname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219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انواع_باتریهای_قابل_شارژ_و_نحوه_نگهداری_صحیح_از_آنها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6" y="2300297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tem_XL_8697861_872287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69" y="2678210"/>
            <a:ext cx="2557462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باتری-لیتیوم-پلیمر-37v-500ma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6" y="4325240"/>
            <a:ext cx="1820864" cy="182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7555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3074</TotalTime>
  <Words>942</Words>
  <Application>Microsoft Office PowerPoint</Application>
  <PresentationFormat>On-screen Show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Georgia</vt:lpstr>
      <vt:lpstr>Tahoma</vt:lpstr>
      <vt:lpstr>Trebuchet MS</vt:lpstr>
      <vt:lpstr>Slipstream</vt:lpstr>
      <vt:lpstr>آموزش تعمیرات تلفن همراه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تعمیرات تلفن همراه</dc:title>
  <dc:creator>11</dc:creator>
  <cp:lastModifiedBy>mehmannavaz</cp:lastModifiedBy>
  <cp:revision>102</cp:revision>
  <dcterms:created xsi:type="dcterms:W3CDTF">2006-08-16T00:00:00Z</dcterms:created>
  <dcterms:modified xsi:type="dcterms:W3CDTF">2022-01-17T07:49:10Z</dcterms:modified>
</cp:coreProperties>
</file>